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61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6CCA2FE-D197-414D-81E6-4307F6956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6AD3276-A9F5-427D-B5E7-296799AB5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88767E3-1BBC-4032-8B91-0D16C4BE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4AB72DC-FA67-4116-8ACF-E06A67E6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D0857A5-67BA-4A83-9404-CCFB5B37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6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9D5B9E9-D03E-424B-B2B7-050BC98E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F4C15E2-848E-4C6B-B1AD-6E959E411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0CAB58-61A4-4E7A-A26B-BC3736FA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AFD21DC-3A8E-4F86-8565-9BF04E1F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1995583-E960-435C-8970-F3775DB4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5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EE89D2F2-27C0-4A29-863A-EEA100073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F7F8228-89FB-488A-B34F-3B4969083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C358BF8-E174-4425-8F5F-1F55A60E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BF90938-F7ED-472C-93DD-6E93EE22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B53490F-26C0-433A-ADE3-560278A9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EA236C9-2F10-4391-B129-0373E3EB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751FAF-2D32-45A0-8F1B-3335EA5DB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04AF464-3F6C-4A66-93A5-9D2CDA94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7CDC9F4-6533-4E6E-B5CA-D44554ED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308CE44-056E-4ABA-8205-E645AFF5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9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0F704D-D231-4022-8AB8-8CB27DC76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60E8A-366A-4135-8011-7CB3C5C14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C8DDFDE-498A-4F13-91EB-3411EC068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3A51060-6C1E-4A2A-A793-CEF16DEA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123D8B6-ABFD-4085-B6C7-3DB19EED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42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1A61D58-0114-40BF-9A1E-0B189D84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CDE9CF9-124B-4901-9718-8FEC0FC5F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EEF1B815-AC41-44D5-9839-D87BE646A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B04E4F9-F167-43E3-9832-97B8B407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14AB8BD-3B1B-4398-A7AE-C9F42D32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34B88C2-E281-49AD-88D5-DD76BE62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3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66CC6E-6BB2-4381-B723-7F6CDC10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D1BB1A4-A0F5-40D2-B2BE-609CC4E9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810198C-5F69-4035-A029-6261928B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97A7A1DF-C51E-40ED-9E39-F43B86976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B2E15F2-5FA9-4A44-B917-C20102CD4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0831F363-743E-4683-A738-0E0EBDC9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3F4EB97E-3C13-4810-9CC3-6605F649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834EDE41-2152-4F2D-8715-1E541B1C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8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CC9858D-E658-4EE9-8781-09A028BF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CB626B83-F81D-4919-8C64-5EC36B3B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65324E6-C01E-4BEC-9099-F331A83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F8D4917-5DA5-4617-89AB-935D22AB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0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1C0696D-4846-4DBC-B648-D1F49587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7B64152-F2B4-4116-B3B2-5F413C2F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24CCA70-8636-40B0-9090-710B8CF1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92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5D6AF9-E643-46C3-BCF9-54635B7A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C37B005-A0FB-4A9A-B13D-5AE6148E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98FB1AD-6178-4863-8789-88C92FDE3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BAB1843-2558-42CA-AB09-2026F8A4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C1637D0-2128-4E16-AAD2-9B71884C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4743490-1B94-4BCD-AA08-263299BD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4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309096-4FFB-4615-AAA6-3FCDBED1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E2DC20E4-6FEA-4048-9509-F3445E3BF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9A9A534-D2D3-4BF6-B351-A03326CDD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1D1619F-9B73-4BAE-9054-21A651CD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AD262A8-1685-4F48-9220-A20E8BD3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D54548C-A489-4579-9935-136B5F44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8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9729C904-6CA0-4A4A-9477-F3C9579D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AE91C1D-9048-4D66-B58A-8DE3FE75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8910F1D-B0CE-4361-AF2C-926CCCA29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4477B-500A-44B4-BFC8-DC96207D0DE1}" type="datetimeFigureOut">
              <a:rPr lang="en-GB" smtClean="0"/>
              <a:t>06/02/19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D0DBF50-E0E3-4175-A239-0589C68E2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1544068-CA55-4E1C-BB97-2B3095A02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FD704-ED57-4644-8B20-7D2A9D49752C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0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YhQtbaHIk8" TargetMode="Externa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9DCDD3-1BC5-45E0-81DB-D9EF4C75F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17" y="1122363"/>
            <a:ext cx="11662117" cy="3829466"/>
          </a:xfrm>
        </p:spPr>
        <p:txBody>
          <a:bodyPr>
            <a:normAutofit/>
          </a:bodyPr>
          <a:lstStyle/>
          <a:p>
            <a:r>
              <a:rPr lang="en-GB" sz="8800" b="1" dirty="0">
                <a:solidFill>
                  <a:srgbClr val="FF0000"/>
                </a:solidFill>
                <a:latin typeface="+mn-lt"/>
              </a:rPr>
              <a:t>GIORNO DEL RICORDO </a:t>
            </a:r>
            <a:br>
              <a:rPr lang="en-GB" sz="8800" b="1" dirty="0">
                <a:solidFill>
                  <a:srgbClr val="FF0000"/>
                </a:solidFill>
                <a:latin typeface="+mn-lt"/>
              </a:rPr>
            </a:br>
            <a:r>
              <a:rPr lang="en-GB" sz="8800" b="1" dirty="0">
                <a:solidFill>
                  <a:srgbClr val="FF0000"/>
                </a:solidFill>
                <a:latin typeface="+mn-lt"/>
              </a:rPr>
              <a:t>10 FEBBRAIO 2018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3D8EDD5-9BA4-49C5-833A-660540FBF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62842"/>
            <a:ext cx="9144000" cy="94957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43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019CB8-892D-47E0-B281-0947D188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934" y="365125"/>
            <a:ext cx="9496865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+mn-lt"/>
              </a:rPr>
              <a:t>ESODO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0223FFF0-1D5C-45A0-810C-C6031AFFC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3" y="2139254"/>
            <a:ext cx="6567821" cy="3559761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B4CF635B-FC64-4B01-9F7A-255B5CC79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38" y="759655"/>
            <a:ext cx="3881791" cy="53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8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85F3C15-AE94-451A-86A2-7AF244D5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+mn-lt"/>
              </a:rPr>
              <a:t>CHE FINE FECERO I PROFUGHI GIULIANI?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6ADA27F-253E-4329-8DC3-B4573010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499"/>
            <a:ext cx="10515600" cy="516284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400" dirty="0">
                <a:hlinkClick r:id="rId2"/>
              </a:rPr>
              <a:t>https://www.youtube.com/watch?v=DYhQtbaHIk8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B1F26AD-A9C3-4FC1-A7CB-0BBF564FC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95160"/>
            <a:ext cx="9144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1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A253DC-C2BC-43C4-95C5-8E75131D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12036"/>
            <a:ext cx="10515600" cy="15309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3118A3E5-148A-43D1-938F-9DCA950E3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0" y="365125"/>
            <a:ext cx="8217879" cy="5834694"/>
          </a:xfrm>
        </p:spPr>
      </p:pic>
    </p:spTree>
    <p:extLst>
      <p:ext uri="{BB962C8B-B14F-4D97-AF65-F5344CB8AC3E}">
        <p14:creationId xmlns:p14="http://schemas.microsoft.com/office/powerpoint/2010/main" val="411581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ED1474B-3CD5-47CB-9D64-EAA50FF5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351057"/>
            <a:ext cx="10551941" cy="1325563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+mn-lt"/>
              </a:rPr>
              <a:t>LEGGE n.92 del 2004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+mn-lt"/>
              </a:rPr>
              <a:t>ISTITUZIONE DEL «GIORNO DEL RICORDO»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0A59F0A-0613-4D51-A18D-1B100618C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825624"/>
            <a:ext cx="11816861" cy="487059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742950" indent="-742950" algn="just">
              <a:buAutoNum type="arabicPeriod"/>
            </a:pPr>
            <a:r>
              <a:rPr lang="it-IT" sz="3600" dirty="0"/>
              <a:t>La Repubblica riconosce il 10 febbraio quale «Giorno del ricordo» </a:t>
            </a:r>
            <a:r>
              <a:rPr lang="it-IT" sz="3600" b="1" dirty="0"/>
              <a:t>al fine di conservare e rinnovare la memoria </a:t>
            </a:r>
            <a:r>
              <a:rPr lang="it-IT" sz="3600" dirty="0"/>
              <a:t>della tragedia degli italiani e </a:t>
            </a:r>
            <a:r>
              <a:rPr lang="it-IT" sz="3600" b="1" dirty="0"/>
              <a:t>di tutte le vittime delle foibe</a:t>
            </a:r>
            <a:r>
              <a:rPr lang="it-IT" sz="3600" dirty="0"/>
              <a:t>, </a:t>
            </a:r>
            <a:r>
              <a:rPr lang="it-IT" sz="3600" b="1" dirty="0"/>
              <a:t>dell’esodo dalle loro terre degli istriani, fiumani e dalmati nel secondo dopoguerra </a:t>
            </a:r>
            <a:r>
              <a:rPr lang="it-IT" sz="3600" dirty="0"/>
              <a:t>e della più complessa vicenda del confine orientale.</a:t>
            </a:r>
          </a:p>
          <a:p>
            <a:pPr marL="0" indent="0" algn="just">
              <a:buNone/>
            </a:pPr>
            <a:endParaRPr lang="it-IT" sz="3600" dirty="0"/>
          </a:p>
          <a:p>
            <a:pPr marL="0" indent="0" algn="just">
              <a:buNone/>
            </a:pPr>
            <a:r>
              <a:rPr lang="it-IT" sz="3600" dirty="0"/>
              <a:t>2. Nella giornata </a:t>
            </a:r>
            <a:r>
              <a:rPr lang="it-IT" sz="3600" b="1" dirty="0"/>
              <a:t>sono previste iniziative per diffondere la conoscenza dei tragici eventi presso i giovani delle scuole di ogni ordine e grado.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73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736F10-400F-42F0-BAC1-DEFFFF38D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+mn-lt"/>
              </a:rPr>
              <a:t>CHE COSA </a:t>
            </a:r>
            <a:r>
              <a:rPr lang="en-GB" sz="6000" b="1" i="1" dirty="0">
                <a:solidFill>
                  <a:srgbClr val="FF0000"/>
                </a:solidFill>
                <a:latin typeface="+mn-lt"/>
              </a:rPr>
              <a:t>RICORDIAMO</a:t>
            </a:r>
            <a:r>
              <a:rPr lang="en-GB" sz="6000" b="1" dirty="0">
                <a:solidFill>
                  <a:srgbClr val="FF0000"/>
                </a:solidFill>
                <a:latin typeface="+mn-lt"/>
              </a:rPr>
              <a:t> ?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xmlns="" id="{FAA84CDD-C473-4442-B458-23B617369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9" y="1690688"/>
            <a:ext cx="3620821" cy="4351338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98C0DBEF-9438-4BDD-9B0E-9A5F0F0B2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34" y="1690688"/>
            <a:ext cx="5639606" cy="425387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C43A007-D125-470B-AA6F-923B848DA688}"/>
              </a:ext>
            </a:extLst>
          </p:cNvPr>
          <p:cNvSpPr txBox="1"/>
          <p:nvPr/>
        </p:nvSpPr>
        <p:spPr>
          <a:xfrm>
            <a:off x="445109" y="6273225"/>
            <a:ext cx="3887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FOIBE 1943 e 1945 </a:t>
            </a:r>
            <a:r>
              <a:rPr lang="en-GB" dirty="0"/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1808CE40-C35D-41AF-9DC7-093F6B481B48}"/>
              </a:ext>
            </a:extLst>
          </p:cNvPr>
          <p:cNvSpPr txBox="1"/>
          <p:nvPr/>
        </p:nvSpPr>
        <p:spPr>
          <a:xfrm>
            <a:off x="5387926" y="6260123"/>
            <a:ext cx="6804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ESODO GIULIANO – DALMATA 1945-55</a:t>
            </a:r>
          </a:p>
        </p:txBody>
      </p:sp>
    </p:spTree>
    <p:extLst>
      <p:ext uri="{BB962C8B-B14F-4D97-AF65-F5344CB8AC3E}">
        <p14:creationId xmlns:p14="http://schemas.microsoft.com/office/powerpoint/2010/main" val="344938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A1A99E-0E5A-478E-B947-5413FFB7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646" y="365125"/>
            <a:ext cx="2491154" cy="2181127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+mn-lt"/>
              </a:rPr>
              <a:t>DOVE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6BF6F9F2-3814-44F4-ADE6-4C9576257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365124"/>
            <a:ext cx="7681098" cy="4038063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CC4C495-2847-4825-8C3B-57EBE4004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57" y="2877101"/>
            <a:ext cx="5808147" cy="3748783"/>
          </a:xfrm>
          <a:prstGeom prst="rect">
            <a:avLst/>
          </a:prstGeom>
        </p:spPr>
      </p:pic>
      <p:sp>
        <p:nvSpPr>
          <p:cNvPr id="12" name="Freccia a sinistra 11">
            <a:extLst>
              <a:ext uri="{FF2B5EF4-FFF2-40B4-BE49-F238E27FC236}">
                <a16:creationId xmlns:a16="http://schemas.microsoft.com/office/drawing/2014/main" xmlns="" id="{B456C22A-E601-4B00-80F2-00A9B5A90C15}"/>
              </a:ext>
            </a:extLst>
          </p:cNvPr>
          <p:cNvSpPr/>
          <p:nvPr/>
        </p:nvSpPr>
        <p:spPr>
          <a:xfrm>
            <a:off x="5332629" y="787791"/>
            <a:ext cx="2207653" cy="13859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49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312E7F6-4B1D-45DA-83E0-0E0A77DC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+mn-lt"/>
              </a:rPr>
              <a:t>NAZIONALISMO –fine 1800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51959C58-341C-4723-BDD9-985704A5E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44" y="1459865"/>
            <a:ext cx="6703912" cy="5187152"/>
          </a:xfrm>
        </p:spPr>
      </p:pic>
    </p:spTree>
    <p:extLst>
      <p:ext uri="{BB962C8B-B14F-4D97-AF65-F5344CB8AC3E}">
        <p14:creationId xmlns:p14="http://schemas.microsoft.com/office/powerpoint/2010/main" val="351364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A144583-1CAD-4BFD-B04E-3BDCFC2B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5400" b="1" dirty="0">
                <a:solidFill>
                  <a:srgbClr val="FF0000"/>
                </a:solidFill>
                <a:latin typeface="+mn-lt"/>
              </a:rPr>
              <a:t>PRIMA GUERRA MONDIALE 1914-1918</a:t>
            </a:r>
            <a:endParaRPr lang="en-GB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F95788E-1DDF-4473-871C-0CC567C63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63" y="1431729"/>
            <a:ext cx="4456474" cy="5236357"/>
          </a:xfrm>
        </p:spPr>
      </p:pic>
    </p:spTree>
    <p:extLst>
      <p:ext uri="{BB962C8B-B14F-4D97-AF65-F5344CB8AC3E}">
        <p14:creationId xmlns:p14="http://schemas.microsoft.com/office/powerpoint/2010/main" val="42740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272E0FF-3639-44E8-8051-F80B9FD9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919068" cy="3151798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81493D7F-F198-4E28-B691-E46AB9C61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75" y="216544"/>
            <a:ext cx="4714827" cy="660075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7692028-79C2-42D3-9F9A-03933F5FDD4A}"/>
              </a:ext>
            </a:extLst>
          </p:cNvPr>
          <p:cNvSpPr txBox="1"/>
          <p:nvPr/>
        </p:nvSpPr>
        <p:spPr>
          <a:xfrm>
            <a:off x="337624" y="886265"/>
            <a:ext cx="551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0000"/>
                </a:solidFill>
              </a:rPr>
              <a:t>FASCISMO</a:t>
            </a:r>
          </a:p>
          <a:p>
            <a:pPr algn="ctr"/>
            <a:endParaRPr lang="en-GB" sz="3600" b="1" dirty="0">
              <a:solidFill>
                <a:srgbClr val="FF0000"/>
              </a:solidFill>
            </a:endParaRP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OBIETTIVO: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OMOGENEITÀ NAZIONALE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BONIFICA ETNICA </a:t>
            </a:r>
          </a:p>
        </p:txBody>
      </p:sp>
    </p:spTree>
    <p:extLst>
      <p:ext uri="{BB962C8B-B14F-4D97-AF65-F5344CB8AC3E}">
        <p14:creationId xmlns:p14="http://schemas.microsoft.com/office/powerpoint/2010/main" val="64611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26259B-6026-44B8-9CCA-EF78FF53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2701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FF0000"/>
                </a:solidFill>
                <a:latin typeface="+mn-lt"/>
              </a:rPr>
              <a:t>SECONDA GUERRA MONDIALE 1939-45</a:t>
            </a:r>
            <a:endParaRPr lang="en-GB" sz="4800" b="1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042BA669-78DB-4FF2-8C2C-BB9F6BE3B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2067"/>
            <a:ext cx="3716862" cy="498397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23ABC18-0582-4F51-A4E6-1718051F1533}"/>
              </a:ext>
            </a:extLst>
          </p:cNvPr>
          <p:cNvSpPr txBox="1"/>
          <p:nvPr/>
        </p:nvSpPr>
        <p:spPr>
          <a:xfrm>
            <a:off x="4825220" y="1502067"/>
            <a:ext cx="71745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6 </a:t>
            </a:r>
            <a:r>
              <a:rPr lang="en-GB" sz="3200" b="1" dirty="0" err="1"/>
              <a:t>aprile</a:t>
            </a:r>
            <a:r>
              <a:rPr lang="en-GB" sz="3200" b="1" dirty="0"/>
              <a:t> 1941 </a:t>
            </a:r>
          </a:p>
          <a:p>
            <a:pPr algn="ctr"/>
            <a:r>
              <a:rPr lang="en-GB" sz="3200" b="1" dirty="0"/>
              <a:t>AGGRESSIONE DELLA JUGOSLAVIA</a:t>
            </a:r>
          </a:p>
          <a:p>
            <a:pPr algn="ctr"/>
            <a:endParaRPr lang="en-GB" sz="3200" b="1" dirty="0"/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 8 </a:t>
            </a:r>
            <a:r>
              <a:rPr lang="en-GB" sz="3200" b="1" dirty="0" err="1"/>
              <a:t>settembre</a:t>
            </a:r>
            <a:r>
              <a:rPr lang="en-GB" sz="3200" b="1" dirty="0"/>
              <a:t> 1943</a:t>
            </a:r>
          </a:p>
          <a:p>
            <a:pPr algn="ctr"/>
            <a:r>
              <a:rPr lang="en-GB" sz="3200" b="1" dirty="0"/>
              <a:t>CADUTA DEL FASCISMO  </a:t>
            </a:r>
          </a:p>
          <a:p>
            <a:pPr algn="ctr"/>
            <a:endParaRPr lang="en-GB" sz="3200" b="1" dirty="0"/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2 Maggio 1945 </a:t>
            </a:r>
          </a:p>
          <a:p>
            <a:pPr algn="ctr"/>
            <a:r>
              <a:rPr lang="en-GB" sz="3200" b="1" dirty="0"/>
              <a:t>LIBERAZIONE DI TRIESTE</a:t>
            </a:r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0697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611B66-93BF-48B0-9BDE-1BA73EC9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1012875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+mn-lt"/>
              </a:rPr>
              <a:t>I NUOVI CONFINI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FFD4E4B1-046F-46DE-9643-F812261EC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18" y="1153552"/>
            <a:ext cx="8182964" cy="5584873"/>
          </a:xfrm>
        </p:spPr>
      </p:pic>
    </p:spTree>
    <p:extLst>
      <p:ext uri="{BB962C8B-B14F-4D97-AF65-F5344CB8AC3E}">
        <p14:creationId xmlns:p14="http://schemas.microsoft.com/office/powerpoint/2010/main" val="2247464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177</Words>
  <Application>Microsoft Macintosh PowerPoint</Application>
  <PresentationFormat>Personalizzato</PresentationFormat>
  <Paragraphs>35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GIORNO DEL RICORDO  10 FEBBRAIO 2018</vt:lpstr>
      <vt:lpstr>LEGGE n.92 del 2004 ISTITUZIONE DEL «GIORNO DEL RICORDO»</vt:lpstr>
      <vt:lpstr>CHE COSA RICORDIAMO ?</vt:lpstr>
      <vt:lpstr>DOVE</vt:lpstr>
      <vt:lpstr>NAZIONALISMO –fine 1800</vt:lpstr>
      <vt:lpstr>PRIMA GUERRA MONDIALE 1914-1918</vt:lpstr>
      <vt:lpstr> </vt:lpstr>
      <vt:lpstr>SECONDA GUERRA MONDIALE 1939-45</vt:lpstr>
      <vt:lpstr>I NUOVI CONFINI </vt:lpstr>
      <vt:lpstr>ESODO </vt:lpstr>
      <vt:lpstr>CHE FINE FECERO I PROFUGHI GIULIANI?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GIORNO DEL RICORDO  10 FEBBRAIO 2018</dc:title>
  <dc:creator>Liliana</dc:creator>
  <cp:lastModifiedBy>Roberto</cp:lastModifiedBy>
  <cp:revision>10</cp:revision>
  <dcterms:created xsi:type="dcterms:W3CDTF">2018-02-08T20:34:31Z</dcterms:created>
  <dcterms:modified xsi:type="dcterms:W3CDTF">2019-02-06T18:03:52Z</dcterms:modified>
</cp:coreProperties>
</file>